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44"/>
  </p:normalViewPr>
  <p:slideViewPr>
    <p:cSldViewPr snapToGrid="0" snapToObjects="1">
      <p:cViewPr varScale="1">
        <p:scale>
          <a:sx n="106" d="100"/>
          <a:sy n="106" d="100"/>
        </p:scale>
        <p:origin x="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67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70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9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7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8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45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583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22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2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05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38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5CB06-07DC-F94B-8CC7-C1038DFA018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39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4259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842" y="584200"/>
            <a:ext cx="5573268" cy="56829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" y="1491916"/>
            <a:ext cx="5520161" cy="418699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276348" y="1582821"/>
            <a:ext cx="1275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Everyone said NO to offer4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22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571500"/>
            <a:ext cx="7699248" cy="570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16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181" y="1022683"/>
            <a:ext cx="5326687" cy="56175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42" y="1684420"/>
            <a:ext cx="6093824" cy="473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56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723900"/>
            <a:ext cx="7699248" cy="540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06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622300"/>
            <a:ext cx="7754112" cy="559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818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546100"/>
            <a:ext cx="7699248" cy="576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96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27" y="388152"/>
            <a:ext cx="5900407" cy="596928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153" y="673769"/>
            <a:ext cx="2735914" cy="18071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110" y="2634914"/>
            <a:ext cx="2942901" cy="19852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916" y="4774114"/>
            <a:ext cx="2991298" cy="187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73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98" y="3118817"/>
            <a:ext cx="4985004" cy="3377184"/>
          </a:xfrm>
        </p:spPr>
      </p:pic>
      <p:sp>
        <p:nvSpPr>
          <p:cNvPr id="6" name="Rectangle 5"/>
          <p:cNvSpPr/>
          <p:nvPr/>
        </p:nvSpPr>
        <p:spPr>
          <a:xfrm>
            <a:off x="1737474" y="2512568"/>
            <a:ext cx="27734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﻿</a:t>
            </a:r>
            <a:r>
              <a:rPr lang="en-US" dirty="0" err="1" smtClean="0"/>
              <a:t>StratifiedKFold</a:t>
            </a:r>
            <a:r>
              <a:rPr lang="en-US" dirty="0" smtClean="0"/>
              <a:t>(</a:t>
            </a:r>
            <a:r>
              <a:rPr lang="en-US" dirty="0" err="1" smtClean="0"/>
              <a:t>n_splits</a:t>
            </a:r>
            <a:r>
              <a:rPr lang="en-US" dirty="0" smtClean="0"/>
              <a:t>=10)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026" y="406400"/>
            <a:ext cx="6321552" cy="42123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013032" y="4807409"/>
            <a:ext cx="25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Max_depth</a:t>
            </a:r>
            <a:r>
              <a:rPr lang="en-US" dirty="0" smtClean="0"/>
              <a:t>=None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726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74" y="3352800"/>
            <a:ext cx="5065776" cy="3336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621" y="441158"/>
            <a:ext cx="4904232" cy="33360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47537" y="2418348"/>
            <a:ext cx="4102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reach 90% </a:t>
            </a:r>
            <a:r>
              <a:rPr lang="en-US" smtClean="0"/>
              <a:t>AUC score the Tree depth is more than 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3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7544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05" y="1070143"/>
            <a:ext cx="5620512" cy="54924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453" y="1070143"/>
            <a:ext cx="5698236" cy="549249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53653" y="700811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Response=Yes</a:t>
            </a:r>
            <a:r>
              <a:rPr lang="en-US" dirty="0"/>
              <a:t> </a:t>
            </a:r>
            <a:r>
              <a:rPr lang="en-US" dirty="0" smtClean="0"/>
              <a:t>                                                                                             Response=No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02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371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1778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4046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4991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12539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79675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25769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79713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58922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1963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94" y="1756209"/>
            <a:ext cx="5402179" cy="46200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57" y="1756209"/>
            <a:ext cx="5813627" cy="390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279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9433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315159"/>
            <a:ext cx="7315200" cy="625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82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1943" y="154378"/>
            <a:ext cx="4305774" cy="41292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67" y="166410"/>
            <a:ext cx="3887933" cy="36115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820" y="2767819"/>
            <a:ext cx="4138864" cy="403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860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384" y="255892"/>
            <a:ext cx="5573268" cy="681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92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732" y="144379"/>
            <a:ext cx="5654040" cy="63764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474" y="228600"/>
            <a:ext cx="5573268" cy="637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427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695" y="144379"/>
            <a:ext cx="5480304" cy="63764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58" y="228600"/>
            <a:ext cx="5398008" cy="637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07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800" y="571500"/>
            <a:ext cx="5734812" cy="569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07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7060</TotalTime>
  <Words>21</Words>
  <Application>Microsoft Macintosh PowerPoint</Application>
  <PresentationFormat>Widescreen</PresentationFormat>
  <Paragraphs>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26</cp:revision>
  <dcterms:created xsi:type="dcterms:W3CDTF">2019-06-09T22:10:53Z</dcterms:created>
  <dcterms:modified xsi:type="dcterms:W3CDTF">2019-06-25T18:15:30Z</dcterms:modified>
</cp:coreProperties>
</file>

<file path=docProps/thumbnail.jpeg>
</file>